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57" d="100"/>
          <a:sy n="157" d="100"/>
        </p:scale>
        <p:origin x="31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11/10/2025</a:t>
            </a:fld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681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11/10/2025</a:t>
            </a:fld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9218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11/10/2025</a:t>
            </a:fld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203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11/10/2025</a:t>
            </a:fld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5058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11/10/2025</a:t>
            </a:fld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342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11/10/2025</a:t>
            </a:fld>
            <a:endParaRPr lang="en-US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6494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11/10/2025</a:t>
            </a:fld>
            <a:endParaRPr lang="en-US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16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11/10/2025</a:t>
            </a:fld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716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11/10/2025</a:t>
            </a:fld>
            <a:endParaRPr lang="en-US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706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11/10/2025</a:t>
            </a:fld>
            <a:endParaRPr lang="en-US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699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11/10/2025</a:t>
            </a:fld>
            <a:endParaRPr lang="en-US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9411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11/10/2025</a:t>
            </a:fld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589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rotzeitfuerkinder.com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https://kerschensteiner-augsburg.de/wp-content/uploads/2025/08/w700_Neues_Logo_brotzeit_ab_1.11.10_oClaim_x1cm_RG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1712" y="2476134"/>
            <a:ext cx="4560388" cy="1459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389761" y="2310288"/>
            <a:ext cx="3488767" cy="765516"/>
          </a:xfrm>
        </p:spPr>
        <p:txBody>
          <a:bodyPr>
            <a:noAutofit/>
          </a:bodyPr>
          <a:lstStyle/>
          <a:p>
            <a:r>
              <a:rPr lang="de-DE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👵 Mit Herz betreut von Ehrenamtlichen.</a:t>
            </a:r>
            <a:br>
              <a:rPr lang="de-DE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de-DE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Ein festes Team aus freundlichen, meist älteren Helfern sorgt für eine warme Atmosphäre und einen liebevollen Rahmen.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63683" y="366012"/>
            <a:ext cx="9144000" cy="1902312"/>
          </a:xfrm>
        </p:spPr>
        <p:txBody>
          <a:bodyPr>
            <a:normAutofit fontScale="92500" lnSpcReduction="20000"/>
          </a:bodyPr>
          <a:lstStyle/>
          <a:p>
            <a:r>
              <a:rPr lang="de-DE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brotZeit-Frühstück an der Franckeschule</a:t>
            </a:r>
          </a:p>
          <a:p>
            <a:endParaRPr lang="de-DE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e-DE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Seit dem Schuljahr 2025/26 ist unsere Schule Teil des Projekts brotZeit e. V. – alle Kinder können täglich  ein kostenloses Frühstück genießen.</a:t>
            </a:r>
            <a:br>
              <a:rPr lang="de-DE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de-DE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Das Angebot ist freiwillig, ohne Anmeldung und für alle offen.</a:t>
            </a:r>
          </a:p>
          <a:p>
            <a:r>
              <a:rPr lang="de-DE" b="1" dirty="0"/>
              <a:t> </a:t>
            </a:r>
            <a:endParaRPr lang="de-DE" dirty="0"/>
          </a:p>
        </p:txBody>
      </p:sp>
      <p:sp>
        <p:nvSpPr>
          <p:cNvPr id="11" name="Titel 1"/>
          <p:cNvSpPr txBox="1">
            <a:spLocks/>
          </p:cNvSpPr>
          <p:nvPr/>
        </p:nvSpPr>
        <p:spPr>
          <a:xfrm>
            <a:off x="487488" y="2551216"/>
            <a:ext cx="3488767" cy="76551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🕖 Täglich von 7:30 bis 8:00 Uhr</a:t>
            </a:r>
            <a:br>
              <a:rPr lang="de-DE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de-DE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Das Frühstück findet jeden Morgen im Essensraum der ESB statt. 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849085" y="4585464"/>
            <a:ext cx="952401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/>
              <a:t>🍎 Gesunde und abwechslungsreiche Auswahl</a:t>
            </a:r>
            <a:endParaRPr lang="de-DE" sz="1400" dirty="0"/>
          </a:p>
          <a:p>
            <a:r>
              <a:rPr lang="de-DE" sz="1400" dirty="0"/>
              <a:t>Es gibt Milch, Müsli, Brot, Käse, Obst, Marmelade, Joghurt und mehr – alles frisch und von Lidl gesponsert.</a:t>
            </a:r>
          </a:p>
          <a:p>
            <a:endParaRPr lang="de-DE" dirty="0"/>
          </a:p>
        </p:txBody>
      </p:sp>
      <p:sp>
        <p:nvSpPr>
          <p:cNvPr id="10" name="Textfeld 9"/>
          <p:cNvSpPr txBox="1"/>
          <p:nvPr/>
        </p:nvSpPr>
        <p:spPr>
          <a:xfrm>
            <a:off x="795989" y="5810405"/>
            <a:ext cx="1020970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Für alle Kinder offen- Eine Anmeldung ist nicht nötig!</a:t>
            </a:r>
            <a:endParaRPr lang="de-DE" dirty="0"/>
          </a:p>
          <a:p>
            <a:r>
              <a:rPr lang="de-DE" sz="1400" dirty="0"/>
              <a:t>Jedes Kind ist herzlich willkommen – unabhängig von Herkunft oder Familiensituation.</a:t>
            </a:r>
          </a:p>
          <a:p>
            <a:endParaRPr lang="de-DE" dirty="0"/>
          </a:p>
        </p:txBody>
      </p:sp>
      <p:cxnSp>
        <p:nvCxnSpPr>
          <p:cNvPr id="5" name="Gerader Verbinder 4">
            <a:extLst>
              <a:ext uri="{FF2B5EF4-FFF2-40B4-BE49-F238E27FC236}">
                <a16:creationId xmlns:a16="http://schemas.microsoft.com/office/drawing/2014/main" id="{17E323D8-0717-336C-16AE-252580E6863C}"/>
              </a:ext>
            </a:extLst>
          </p:cNvPr>
          <p:cNvCxnSpPr>
            <a:cxnSpLocks/>
          </p:cNvCxnSpPr>
          <p:nvPr/>
        </p:nvCxnSpPr>
        <p:spPr>
          <a:xfrm>
            <a:off x="849085" y="5847347"/>
            <a:ext cx="10641073" cy="66174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" name="Textfeld 6">
            <a:extLst>
              <a:ext uri="{FF2B5EF4-FFF2-40B4-BE49-F238E27FC236}">
                <a16:creationId xmlns:a16="http://schemas.microsoft.com/office/drawing/2014/main" id="{575D195D-E774-3269-E8C4-FDB4B459B22D}"/>
              </a:ext>
            </a:extLst>
          </p:cNvPr>
          <p:cNvSpPr txBox="1"/>
          <p:nvPr/>
        </p:nvSpPr>
        <p:spPr>
          <a:xfrm>
            <a:off x="8523606" y="4360181"/>
            <a:ext cx="32210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/>
            <a:r>
              <a:rPr lang="de-DE" b="0" i="0" dirty="0">
                <a:solidFill>
                  <a:srgbClr val="666666"/>
                </a:solidFill>
                <a:effectLst/>
                <a:latin typeface="Lato"/>
              </a:rPr>
              <a:t>@</a:t>
            </a:r>
            <a:r>
              <a:rPr lang="de-DE" sz="1400" b="1" i="0" dirty="0">
                <a:effectLst/>
              </a:rPr>
              <a:t>Hier finden Sie weitere Informationen</a:t>
            </a:r>
            <a:endParaRPr lang="de-DE" sz="1400" b="1" i="0" dirty="0">
              <a:solidFill>
                <a:srgbClr val="666666"/>
              </a:solidFill>
              <a:effectLst/>
            </a:endParaRPr>
          </a:p>
          <a:p>
            <a:pPr algn="ctr" fontAlgn="base"/>
            <a:r>
              <a:rPr lang="de-DE" sz="1400" b="0" i="0" u="none" strike="noStrike" dirty="0">
                <a:solidFill>
                  <a:srgbClr val="FF0000"/>
                </a:solidFill>
                <a:effectLst/>
                <a:latin typeface="Lato"/>
                <a:hlinkClick r:id="rId3"/>
              </a:rPr>
              <a:t>www.brotzeitfuerkinder.com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505595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152</Words>
  <Application>Microsoft Office PowerPoint</Application>
  <PresentationFormat>Breitbild</PresentationFormat>
  <Paragraphs>12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Lato</vt:lpstr>
      <vt:lpstr>Office</vt:lpstr>
      <vt:lpstr>👵 Mit Herz betreut von Ehrenamtlichen. Ein festes Team aus freundlichen, meist älteren Helfern sorgt für eine warme Atmosphäre und einen liebevollen Rahmen.</vt:lpstr>
    </vt:vector>
  </TitlesOfParts>
  <Company>Stadtschulamt Frankfurt am Main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👵 Mit Herz betreut von Ehrenamtlichen. Ein festes Team aus freundlichen, meist älteren Helfern sorgt für eine warme Atmosphäre und einen liebevollen Rahmen.</dc:title>
  <dc:creator>Ibold, Sabine</dc:creator>
  <cp:lastModifiedBy>Ibold, Sabine</cp:lastModifiedBy>
  <cp:revision>3</cp:revision>
  <dcterms:created xsi:type="dcterms:W3CDTF">2025-09-26T07:16:44Z</dcterms:created>
  <dcterms:modified xsi:type="dcterms:W3CDTF">2025-11-10T13:28:28Z</dcterms:modified>
</cp:coreProperties>
</file>